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1BB0-6EBD-4746-A191-7A89D47F29E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0ED640-9339-44E9-A5F2-468C9A0E49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1BB0-6EBD-4746-A191-7A89D47F29E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D640-9339-44E9-A5F2-468C9A0E49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1BB0-6EBD-4746-A191-7A89D47F29E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D640-9339-44E9-A5F2-468C9A0E49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1BB0-6EBD-4746-A191-7A89D47F29E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0ED640-9339-44E9-A5F2-468C9A0E49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1BB0-6EBD-4746-A191-7A89D47F29E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D640-9339-44E9-A5F2-468C9A0E4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1BB0-6EBD-4746-A191-7A89D47F29E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D640-9339-44E9-A5F2-468C9A0E49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1BB0-6EBD-4746-A191-7A89D47F29E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ED640-9339-44E9-A5F2-468C9A0E4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1BB0-6EBD-4746-A191-7A89D47F29E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D640-9339-44E9-A5F2-468C9A0E49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1BB0-6EBD-4746-A191-7A89D47F29E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D640-9339-44E9-A5F2-468C9A0E49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1BB0-6EBD-4746-A191-7A89D47F29E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D640-9339-44E9-A5F2-468C9A0E49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1BB0-6EBD-4746-A191-7A89D47F29E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D640-9339-44E9-A5F2-468C9A0E4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E11BB0-6EBD-4746-A191-7A89D47F29E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0ED640-9339-44E9-A5F2-468C9A0E4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458200" cy="1222375"/>
          </a:xfrm>
        </p:spPr>
        <p:txBody>
          <a:bodyPr/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Creaci</a:t>
            </a:r>
            <a:r>
              <a:rPr lang="es-MX" b="1" dirty="0" smtClean="0">
                <a:latin typeface="Century Gothic" pitchFamily="34" charset="0"/>
              </a:rPr>
              <a:t>ón de mi portafolio electrónico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048000"/>
            <a:ext cx="6400800" cy="8382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s-MX" sz="3800" dirty="0" smtClean="0">
                <a:latin typeface="Century Gothic" pitchFamily="34" charset="0"/>
              </a:rPr>
              <a:t>Desarrollo de Habilidades en el Uso de la Tecnología, la Información y la Comunicación</a:t>
            </a:r>
          </a:p>
          <a:p>
            <a:pPr algn="ctr"/>
            <a:endParaRPr lang="es-MX" dirty="0" smtClean="0">
              <a:latin typeface="Century Gothic" pitchFamily="34" charset="0"/>
            </a:endParaRPr>
          </a:p>
          <a:p>
            <a:pPr algn="ctr"/>
            <a:endParaRPr lang="en-US" sz="3000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733800"/>
            <a:ext cx="647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Century Gothic" pitchFamily="34" charset="0"/>
              </a:rPr>
              <a:t>WEBNODE</a:t>
            </a:r>
          </a:p>
          <a:p>
            <a:pPr algn="ctr"/>
            <a:r>
              <a:rPr lang="es-MX" b="1" dirty="0" smtClean="0">
                <a:latin typeface="Century Gothic" pitchFamily="34" charset="0"/>
              </a:rPr>
              <a:t/>
            </a:r>
            <a:br>
              <a:rPr lang="es-MX" b="1" dirty="0" smtClean="0">
                <a:latin typeface="Century Gothic" pitchFamily="34" charset="0"/>
              </a:rPr>
            </a:br>
            <a:r>
              <a:rPr lang="es-MX" dirty="0" smtClean="0">
                <a:latin typeface="Century Gothic" pitchFamily="34" charset="0"/>
              </a:rPr>
              <a:t>Ma. Fernanda Maldonado Arana</a:t>
            </a:r>
          </a:p>
          <a:p>
            <a:pPr algn="ctr"/>
            <a:endParaRPr lang="es-MX" dirty="0" smtClean="0">
              <a:latin typeface="Century Gothic" pitchFamily="34" charset="0"/>
            </a:endParaRPr>
          </a:p>
          <a:p>
            <a:pPr algn="ctr"/>
            <a:r>
              <a:rPr lang="es-MX" dirty="0" smtClean="0">
                <a:latin typeface="Century Gothic" pitchFamily="34" charset="0"/>
              </a:rPr>
              <a:t>201321370</a:t>
            </a:r>
          </a:p>
          <a:p>
            <a:pPr algn="ctr"/>
            <a:endParaRPr lang="es-MX" b="1" dirty="0" smtClean="0">
              <a:latin typeface="Century Gothic" pitchFamily="34" charset="0"/>
            </a:endParaRPr>
          </a:p>
          <a:p>
            <a:pPr algn="ctr"/>
            <a:endParaRPr lang="es-MX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002119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0" y="525818"/>
            <a:ext cx="9753600" cy="4998113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8153400" cy="457884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18605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150"/>
            <a:ext cx="9144000" cy="547370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VENTAJAS Y DESVENTAJAS</a:t>
            </a:r>
            <a:endParaRPr lang="en-US" b="1" dirty="0">
              <a:latin typeface="Century Gothic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1524000"/>
          <a:ext cx="60960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entury Gothic" pitchFamily="34" charset="0"/>
                        </a:rPr>
                        <a:t>Ventajas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entury Gothic" pitchFamily="34" charset="0"/>
                        </a:rPr>
                        <a:t>Desventajas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entury Gothic" pitchFamily="34" charset="0"/>
                        </a:rPr>
                        <a:t>Es gratis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entury Gothic" pitchFamily="34" charset="0"/>
                        </a:rPr>
                        <a:t>Te permite</a:t>
                      </a:r>
                      <a:r>
                        <a:rPr lang="es-MX" baseline="0" dirty="0" smtClean="0">
                          <a:latin typeface="Century Gothic" pitchFamily="34" charset="0"/>
                        </a:rPr>
                        <a:t> subir archivos, pero no visualizarlos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entury Gothic" pitchFamily="34" charset="0"/>
                        </a:rPr>
                        <a:t>Tiene distintos idiomas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entury Gothic" pitchFamily="34" charset="0"/>
                        </a:rPr>
                        <a:t>necesariamente</a:t>
                      </a:r>
                      <a:r>
                        <a:rPr lang="es-MX" baseline="0" dirty="0" smtClean="0">
                          <a:latin typeface="Century Gothic" pitchFamily="34" charset="0"/>
                        </a:rPr>
                        <a:t> tienes que descargarlos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entury Gothic" pitchFamily="34" charset="0"/>
                        </a:rPr>
                        <a:t>Fácil</a:t>
                      </a:r>
                      <a:r>
                        <a:rPr lang="es-MX" baseline="0" dirty="0" smtClean="0">
                          <a:latin typeface="Century Gothic" pitchFamily="34" charset="0"/>
                        </a:rPr>
                        <a:t> y accesible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entury Gothic" pitchFamily="34" charset="0"/>
                        </a:rPr>
                        <a:t>Muchas opciones de diseño, y distintas planillas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entury Gothic" pitchFamily="34" charset="0"/>
                        </a:rPr>
                        <a:t>Pestañas y páginas a tu gusto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entury Gothic" pitchFamily="34" charset="0"/>
                        </a:rPr>
                        <a:t>Tu controlas todo a</a:t>
                      </a:r>
                      <a:r>
                        <a:rPr lang="es-MX" baseline="0" dirty="0" smtClean="0">
                          <a:latin typeface="Century Gothic" pitchFamily="34" charset="0"/>
                        </a:rPr>
                        <a:t> la vista de tu página, quitar y poner lo que no quieres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entury Gothic" pitchFamily="34" charset="0"/>
                        </a:rPr>
                        <a:t>Tiene mas vida y puede ser personal, empresarial, o una tienda online 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latin typeface="Century Gothic" pitchFamily="34" charset="0"/>
              </a:rPr>
              <a:t>www.WEBNODE.ES</a:t>
            </a:r>
            <a:endParaRPr lang="en-US" sz="28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533400"/>
            <a:ext cx="9964526" cy="54864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282067" cy="4876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914400"/>
            <a:ext cx="9853357" cy="47244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0" y="990600"/>
            <a:ext cx="10352095" cy="4640098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7303" y="1066800"/>
            <a:ext cx="9791303" cy="457200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3400" y="533400"/>
            <a:ext cx="10330132" cy="57150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4880618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329</TotalTime>
  <Words>93</Words>
  <Application>Microsoft Office PowerPoint</Application>
  <PresentationFormat>On-screen Show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Creación de mi portafolio electrónico</vt:lpstr>
      <vt:lpstr>www.WEBNODE.ES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VENTAJAS Y DESVENTAJAS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Creación de mi portafolio electrónico</dc:title>
  <dc:creator>alx</dc:creator>
  <cp:lastModifiedBy>alx</cp:lastModifiedBy>
  <cp:revision>18</cp:revision>
  <dcterms:created xsi:type="dcterms:W3CDTF">2014-08-28T22:05:57Z</dcterms:created>
  <dcterms:modified xsi:type="dcterms:W3CDTF">2014-08-29T03:43:23Z</dcterms:modified>
</cp:coreProperties>
</file>